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5" r:id="rId5"/>
    <p:sldId id="264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B9A7D-D542-B2C5-6AD8-182E3DAF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E202E9-3EA7-EFB0-B407-B7E96EA3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47920-DF8A-3D32-D151-AE6DB8BA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A1E00-B7D2-37BA-B0C7-EC84ADFD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F5FB3-CAE9-6FCC-418E-821BF24C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9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3E441-8380-0C6C-AF44-4EBFC59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AD7F2F-85BB-8D5B-5C40-4995D67F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AB8F9-A322-1264-820B-B00CC0F1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553DA5-97B7-BB7D-75C4-A46FEC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5CF82-BE2E-0CFA-CFA0-9C91E854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AAD4C-F53E-FE3A-09D7-D39FD98A0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FCBA91-6A88-D7F3-F9F5-E33A7A593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036E1D-DB3A-FDEC-4E14-BC60B224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FEE4F6-C28F-3511-C6B8-677680F7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5BD99-5DE3-348D-0E25-085E0771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68EC6-4A14-0E10-61B9-F40DAEE0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614C8-6F7F-6EC8-C618-070F08437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9966E-46B3-F214-AD11-48AEAFCE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E75FA-0C87-82FF-EC21-F8E221C6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02D1D-214A-2A9E-D1DD-61C67F50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4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9506D-8239-EE7E-157C-6A69469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63F1B-563A-A707-CFC7-AEC70416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5B39B3-4D7D-2AA4-72A0-60D2A5B2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3918C-F3F2-C2A9-5D29-A129DE01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C0B25-F2E5-8E96-8647-54F2939D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6EEE8-5618-E1DF-AA66-CCF18E2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FF33B-C444-3161-99E0-221F03D8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DBCB1-B3CB-587C-EB23-77F0B3B94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138A01-A278-FBEB-E647-3B114EC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337F6-6179-15E6-0958-225FF409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B6123-E5FA-A250-62CF-23DBB7F4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7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9E78-C9E5-D6BB-40CF-98FDA995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0802B9-693E-B7D1-FFB3-362152438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58991-2E2F-8AB5-1F51-B4651E6D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FCEB27-98C1-E5C6-80C5-E9DFB2230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B2D366-A311-6FF6-1DA1-F954708B6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DFBCB4-73C4-587A-B30E-5782CFF7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CB3970-53B0-EAD1-7CBB-24E0EB37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9AB9F8-CBF4-8E5E-0B38-BE95CC6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BE97-0A3D-9086-D23E-AE6D9649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A2BE25-9835-C854-95AE-AA88FD56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DFE60A-7FA2-ACEF-B172-1FC3C2B6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A379E-8DC3-0949-D235-E624DBE0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A94719-29DC-17E2-E914-79F58E3E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C9BC1E-33F2-62C0-9D13-9431F7B6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633222-0A2F-DF27-A78E-E5E75B34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23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CBE55-7F3C-9113-D449-78C24F1A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1B6FBA-6EA5-087F-A8C8-71B49AA9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C76BCA-1163-B095-9B1B-F184CF1D0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CAC8CE-6C82-645B-1FA2-2A71A674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8CD20-1170-BA36-DBEA-F4BDB317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88A25F-DA56-7C53-6E5E-E0F44F7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95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04930-4AD0-CA16-A8DD-9F818A05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03A5AC-037A-7832-E506-8B556180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F2A22F-D549-A9B8-E912-75ECEB3D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7CD6B9-F42C-6EDB-BDB8-98C8FEC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83048C-D4F3-6C1F-006F-DFF7361E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3C0BA4-A8A5-2AA5-B410-2D4BC8BD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93E4C5-5715-F2C2-DA53-0D02333F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859E0B-FBA2-7060-47ED-539D0EA3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757DF2-DF0B-6765-929C-F34665CFA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F591-D2BF-D200-550A-8EEBB3DD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D8915-8082-5447-1E3B-11792830B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0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6174-620D-DD2B-4EE8-4C973A9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65125"/>
            <a:ext cx="2826328" cy="75709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Título aqui!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6C3F8-81B7-B493-7300-D1442389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343638"/>
            <a:ext cx="10702636" cy="4170724"/>
          </a:xfrm>
        </p:spPr>
        <p:txBody>
          <a:bodyPr/>
          <a:lstStyle/>
          <a:p>
            <a:r>
              <a:rPr lang="pt-BR" dirty="0" err="1"/>
              <a:t>Xxxxxxxxxxxx</a:t>
            </a:r>
            <a:endParaRPr lang="pt-BR" dirty="0"/>
          </a:p>
          <a:p>
            <a:r>
              <a:rPr lang="pt-BR" dirty="0" err="1"/>
              <a:t>XxxxxxxxxxxxxVKWEVOEMVxxx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4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943F-FE9F-FEDD-74AF-F9758BBC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1BA470-E883-4217-74C5-9D49FEAB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3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83CF3-8C66-F5BC-EFF5-250A8ADE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782339-A7F5-5EE5-3969-B061333C6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00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520D3-DAC7-0ED4-DC2D-BA825308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79181-6427-C267-BF97-9F9E6887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10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8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5AB402-4883-4F3B-B16A-6F09B3968D29}" vid="{7811553A-7E91-476E-A3C0-2326B47DA2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30</TotalTime>
  <Words>7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Tema1</vt:lpstr>
      <vt:lpstr>Apresentação do PowerPoint</vt:lpstr>
      <vt:lpstr>Título aqui!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luan.neri</dc:creator>
  <cp:lastModifiedBy>luan.neri</cp:lastModifiedBy>
  <cp:revision>8</cp:revision>
  <dcterms:created xsi:type="dcterms:W3CDTF">2022-11-10T13:35:37Z</dcterms:created>
  <dcterms:modified xsi:type="dcterms:W3CDTF">2022-11-10T20:51:56Z</dcterms:modified>
</cp:coreProperties>
</file>